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9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4198-06CC-F14C-9B63-906F7067A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E2167-1706-C342-B670-1624DF2EF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969AD-73E9-C742-97F9-777BBEAD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3C3D-2D67-F343-A491-5AC8909B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C1321-864E-A14B-99B8-95D47E44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FDD8-C2D8-A348-BC75-639BCCE7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F3B11-853D-9944-BB2D-33E1D06A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F2F3-65DF-8344-9E6E-D14FA110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17299-B0F7-A847-80BE-392E38B2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EFE0-4272-4349-B15B-73EC2678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EC6FD-44C7-7C47-816B-04F909D23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60E49-CB26-0942-A65A-CBAFA258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8F41-E38E-0648-9A30-5576C24C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B0C4D-B90D-E140-80A2-AB6D39C6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81E83-658D-3246-B797-4E0F80F3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F1C3-1EC8-9544-ADE8-A39EF3D2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CAA7-CEFC-4A40-A4CD-7915BDC81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CB28-6C22-C548-83F9-22302F02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592A-40B2-3540-900C-CB7A4797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2B19F-93BB-B44F-BE9D-3E8D0C14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6B37-1A73-B54A-A40E-69E5E14B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2600E-DCE1-3A4E-84EB-C744AF60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E790-4A1A-3C47-8DD4-7163AC88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BE3A-6D12-1F4C-8C68-2CCA776D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8F73-3C9C-3B4C-8F66-4EBC5533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4D44-496D-EB4A-97AF-8CA694E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72C9-6B84-7042-A45E-A500F13DB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E37E-D1AF-0E41-8922-6A6C3765A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AA9D-2252-6C47-91B3-6836DB22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640EA-C8F3-E34C-B848-1B5BDC6A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DDE78-5B05-8240-B16B-D5E4DA22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9960-A9B0-7640-8FFF-52314C4D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5BF60-DB4C-134D-8539-D98028B9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A1D6-421F-D84C-B350-8F6C7D939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1AD94-1211-984A-8938-4D12154F1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6B092-A896-234E-9375-D6A20157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4E724-8E8F-9448-B9DC-93C130F9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DB43F-0BA1-B942-8D35-74820659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751CF-E7B5-5442-A085-00CE07B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326D-CB37-B14E-835F-587C6A37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D3E8C-EC69-464C-9F2E-A53BB8E9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3CD3-B78E-734F-B2E2-AEE72210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34BD1-406F-964C-B206-8F00A07C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E5EEE-4B70-BC44-8260-081C1505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B08F5-6EAA-3D4F-B16C-8055558D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DAA59-5373-5841-8D58-8726807F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C534-53EE-8C4E-B7E5-E4724E30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B4CB-231C-4D43-90CA-B59A1CFC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DA67-FDB1-7941-BE1D-AAF0C6A57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9DDA-5FF1-7740-A7B5-C2CC5157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3CA5C-5119-2E45-B8DF-9830119E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FF0E4-6EA0-7846-A015-B6B63ACF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6587-0D20-9B47-BB20-B0BD80A0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05362D-FEC8-9D4C-B50C-243BC4303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9AF2D-DB4C-A046-AFDA-05B47D3DD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26214-BAA3-164E-9431-AF2CE0E5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61C6F-F3AB-C149-9677-609A81B0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D8864-29A7-DC4A-9ACC-3CCF6942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53270-1935-3B4A-A2D9-1402B467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08967-F667-C942-934C-52D939F15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4D61-246E-E94C-AC4C-FD44E92F8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3ABD-0747-7440-BFE0-A867E484FAA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6ECEB-9632-1142-94AF-39D1DF64C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A4045-8687-5D4B-98D0-2C48DC217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8CA5-ABED-3445-851E-555B411A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190A-A0CA-5444-8679-73536F9F6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Tasks a Man Must do in Order to Have a Successful Marriage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51BD-A3F4-3B40-9CA2-D20980496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Elder Garrett Ingram, PhD</a:t>
            </a:r>
          </a:p>
          <a:p>
            <a:r>
              <a:rPr lang="en-US" dirty="0"/>
              <a:t>Onward &amp; Upward Messages and Object Lessons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C5EE97-3D95-0748-9A1A-F72BFA73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476"/>
            <a:ext cx="12192000" cy="23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4928-10D5-BA4E-8690-3F4CE25D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is most likely to happen if a woman marries a man who does not meet God’s five criteria for marriage?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72611-46AC-1F48-A0F5-EDF504F9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Mat 7:26-27 - </a:t>
            </a:r>
            <a:r>
              <a:rPr lang="en-US" dirty="0"/>
              <a:t>And everyone that </a:t>
            </a:r>
            <a:r>
              <a:rPr lang="en-US" dirty="0" err="1"/>
              <a:t>heareth</a:t>
            </a:r>
            <a:r>
              <a:rPr lang="en-US" dirty="0"/>
              <a:t> these sayings of mine, and </a:t>
            </a:r>
            <a:r>
              <a:rPr lang="en-US" dirty="0" err="1"/>
              <a:t>doeth</a:t>
            </a:r>
            <a:r>
              <a:rPr lang="en-US" dirty="0"/>
              <a:t> them not, shall be likened unto a foolish man, which built his house upon the sand:  and the rain descended, and the floods came, and the winds blew, and beat upon that house;  and it fell:  and great was the fall of it. </a:t>
            </a:r>
          </a:p>
          <a:p>
            <a:r>
              <a:rPr lang="en-US" dirty="0"/>
              <a:t>The marriage is doomed to fail. </a:t>
            </a:r>
          </a:p>
          <a:p>
            <a:endParaRPr lang="en-US" dirty="0"/>
          </a:p>
          <a:p>
            <a:r>
              <a:rPr lang="en-US" i="1" dirty="0"/>
              <a:t>Written, Edited, and Revised by Elder Garrett Ingram, PhD</a:t>
            </a:r>
          </a:p>
          <a:p>
            <a:r>
              <a:rPr lang="en-US" i="1" dirty="0"/>
              <a:t>Onward &amp; Upwards Messages and Object Lessons </a:t>
            </a:r>
          </a:p>
        </p:txBody>
      </p:sp>
    </p:spTree>
    <p:extLst>
      <p:ext uri="{BB962C8B-B14F-4D97-AF65-F5344CB8AC3E}">
        <p14:creationId xmlns:p14="http://schemas.microsoft.com/office/powerpoint/2010/main" val="34401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7C52-B6D4-2B45-9142-765B22A7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Gen 2:15 – And the Lord God took the man and put him into the garden of </a:t>
            </a:r>
            <a:r>
              <a:rPr lang="en-US" sz="3600" b="1" dirty="0"/>
              <a:t>Eden</a:t>
            </a:r>
            <a:r>
              <a:rPr lang="en-US" sz="3600" dirty="0"/>
              <a:t> </a:t>
            </a:r>
            <a:r>
              <a:rPr lang="en-US" sz="3600" b="1" dirty="0"/>
              <a:t>to dress it and to keep it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FD84-9FBF-EF49-84FF-58139AC9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Hebrew Eden means </a:t>
            </a:r>
            <a:r>
              <a:rPr lang="en-US" b="1" dirty="0"/>
              <a:t>delightful spot</a:t>
            </a:r>
          </a:p>
          <a:p>
            <a:r>
              <a:rPr lang="en-US" b="1" dirty="0"/>
              <a:t>First task - Man must be in God’s presence </a:t>
            </a:r>
          </a:p>
          <a:p>
            <a:r>
              <a:rPr lang="en-US" dirty="0"/>
              <a:t>Man must be </a:t>
            </a:r>
            <a:r>
              <a:rPr lang="en-US" b="1" dirty="0"/>
              <a:t>a living sanctuary (stay in the light)</a:t>
            </a:r>
          </a:p>
          <a:p>
            <a:r>
              <a:rPr lang="en-US" dirty="0"/>
              <a:t>1 </a:t>
            </a:r>
            <a:r>
              <a:rPr lang="en-US" dirty="0" err="1"/>
              <a:t>Cor</a:t>
            </a:r>
            <a:r>
              <a:rPr lang="en-US" dirty="0"/>
              <a:t> 13:11 – Paul said, “ When I was a child, I spake as a child, I understood, as a child, I thought as a child, but when I became a man, I put away childish things </a:t>
            </a:r>
          </a:p>
          <a:p>
            <a:r>
              <a:rPr lang="en-US" dirty="0"/>
              <a:t>1Pet 2:9 - “But ye are a chosen generation, a royal priesthood, an holy nation, a peculiar people; that ye should shew forth the praises of him who hath </a:t>
            </a:r>
            <a:r>
              <a:rPr lang="en-US" b="1" dirty="0"/>
              <a:t>called you out of darkness into his </a:t>
            </a:r>
            <a:r>
              <a:rPr lang="en-US" b="1" dirty="0" err="1"/>
              <a:t>marvellous</a:t>
            </a:r>
            <a:r>
              <a:rPr lang="en-US" b="1" dirty="0"/>
              <a:t> light.”</a:t>
            </a:r>
          </a:p>
        </p:txBody>
      </p:sp>
    </p:spTree>
    <p:extLst>
      <p:ext uri="{BB962C8B-B14F-4D97-AF65-F5344CB8AC3E}">
        <p14:creationId xmlns:p14="http://schemas.microsoft.com/office/powerpoint/2010/main" val="5525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D1E1-F16F-6E4B-92D0-759689EB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must man do to put away childish thoughts and behaviors (Selfishness) or living in darkness?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DD1E-4A2C-844F-A3C5-B1D433FE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Gal 2:20 –</a:t>
            </a:r>
            <a:r>
              <a:rPr lang="en-US" dirty="0"/>
              <a:t> I am crucified with Christ; nevertheless I live; yet not I, but Christ liveth in me:  and the life which I now live in the flesh I live by the faith of the Son of God, who loved me, and gave himself for me</a:t>
            </a:r>
          </a:p>
        </p:txBody>
      </p:sp>
    </p:spTree>
    <p:extLst>
      <p:ext uri="{BB962C8B-B14F-4D97-AF65-F5344CB8AC3E}">
        <p14:creationId xmlns:p14="http://schemas.microsoft.com/office/powerpoint/2010/main" val="247849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01E7-8DC5-0343-BAA3-0FE02C4F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Task – Adam was given a job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7084-BD33-744C-ACC2-E7B1AB0E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816"/>
            <a:ext cx="10515600" cy="4351338"/>
          </a:xfrm>
        </p:spPr>
        <p:txBody>
          <a:bodyPr/>
          <a:lstStyle/>
          <a:p>
            <a:r>
              <a:rPr lang="en-US" dirty="0"/>
              <a:t>God put Adam in Eden to dress it</a:t>
            </a:r>
          </a:p>
          <a:p>
            <a:r>
              <a:rPr lang="en-US" dirty="0"/>
              <a:t>Adam’s job was take care of Eden </a:t>
            </a:r>
          </a:p>
          <a:p>
            <a:r>
              <a:rPr lang="en-US" dirty="0"/>
              <a:t>Adam also gave names to all of the animals </a:t>
            </a:r>
          </a:p>
          <a:p>
            <a:r>
              <a:rPr lang="en-US" dirty="0"/>
              <a:t>Adam noticed the male animals were concerned about the welfare of their mates </a:t>
            </a:r>
          </a:p>
          <a:p>
            <a:r>
              <a:rPr lang="en-US" dirty="0"/>
              <a:t>Adam notices the male animals were interested in the plight of their mates </a:t>
            </a:r>
          </a:p>
          <a:p>
            <a:r>
              <a:rPr lang="en-US" dirty="0"/>
              <a:t>Adam noticed the male animals took care of their home </a:t>
            </a:r>
          </a:p>
        </p:txBody>
      </p:sp>
    </p:spTree>
    <p:extLst>
      <p:ext uri="{BB962C8B-B14F-4D97-AF65-F5344CB8AC3E}">
        <p14:creationId xmlns:p14="http://schemas.microsoft.com/office/powerpoint/2010/main" val="179101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8DEF-4E3B-B64B-996E-112DFEF1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Third Task – Take Care of 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17F6-146F-B74A-9104-D64AC0F9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was informed by God to keep Eden </a:t>
            </a:r>
          </a:p>
          <a:p>
            <a:r>
              <a:rPr lang="en-US" dirty="0"/>
              <a:t>To keep means to cultivate </a:t>
            </a:r>
          </a:p>
          <a:p>
            <a:r>
              <a:rPr lang="en-US" dirty="0"/>
              <a:t>Adam was called to make everything better</a:t>
            </a:r>
          </a:p>
          <a:p>
            <a:r>
              <a:rPr lang="en-US" dirty="0"/>
              <a:t>Men must wash their wives in the Word</a:t>
            </a:r>
          </a:p>
          <a:p>
            <a:r>
              <a:rPr lang="en-US" dirty="0"/>
              <a:t>Men’s actions should sanctify theIr love interest  </a:t>
            </a:r>
          </a:p>
          <a:p>
            <a:r>
              <a:rPr lang="en-US" dirty="0"/>
              <a:t>Men’s actions toward their love interest is powered by God’s Word</a:t>
            </a:r>
          </a:p>
          <a:p>
            <a:r>
              <a:rPr lang="en-US" dirty="0"/>
              <a:t>Men’s actions toward their wives are the foundation of a heavenly marriage </a:t>
            </a:r>
          </a:p>
        </p:txBody>
      </p:sp>
    </p:spTree>
    <p:extLst>
      <p:ext uri="{BB962C8B-B14F-4D97-AF65-F5344CB8AC3E}">
        <p14:creationId xmlns:p14="http://schemas.microsoft.com/office/powerpoint/2010/main" val="282540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3442-1253-2E43-A6AD-61A55125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Forth Task -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3C10-5ED4-3442-BBDD-8BF83A2D4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 must exhibit a willingness to protect their love interest </a:t>
            </a:r>
          </a:p>
          <a:p>
            <a:r>
              <a:rPr lang="en-US" dirty="0"/>
              <a:t>The home should be a safe zone </a:t>
            </a:r>
          </a:p>
          <a:p>
            <a:r>
              <a:rPr lang="en-US" dirty="0"/>
              <a:t>The home is a sanctuary </a:t>
            </a:r>
          </a:p>
          <a:p>
            <a:r>
              <a:rPr lang="en-US" dirty="0"/>
              <a:t>The home is a place of peace, rest, vitality and refreshment</a:t>
            </a:r>
          </a:p>
          <a:p>
            <a:r>
              <a:rPr lang="en-US" dirty="0"/>
              <a:t>The home is a place for rededication, revival and reformation </a:t>
            </a:r>
          </a:p>
          <a:p>
            <a:r>
              <a:rPr lang="en-US" dirty="0"/>
              <a:t>The home is a place of change, redirection and recommitment </a:t>
            </a:r>
          </a:p>
          <a:p>
            <a:r>
              <a:rPr lang="en-US" dirty="0"/>
              <a:t>The home is a place where we fully experience intimacy with Jesus </a:t>
            </a:r>
          </a:p>
          <a:p>
            <a:r>
              <a:rPr lang="en-US" dirty="0"/>
              <a:t>The home is heaven on earth </a:t>
            </a:r>
          </a:p>
        </p:txBody>
      </p:sp>
    </p:spTree>
    <p:extLst>
      <p:ext uri="{BB962C8B-B14F-4D97-AF65-F5344CB8AC3E}">
        <p14:creationId xmlns:p14="http://schemas.microsoft.com/office/powerpoint/2010/main" val="411104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F811-57D8-AF4A-8308-73E79EA5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Fifth Task – Live by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68941-4FF1-B044-BE6E-31AA02809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must keep God’s Word</a:t>
            </a:r>
          </a:p>
          <a:p>
            <a:r>
              <a:rPr lang="en-US" b="1" dirty="0"/>
              <a:t>Mat 4:4 –</a:t>
            </a:r>
            <a:r>
              <a:rPr lang="en-US" dirty="0"/>
              <a:t> But he answered and said, it is written, Man shall not live by bread alone, but by every word that </a:t>
            </a:r>
            <a:r>
              <a:rPr lang="en-US" dirty="0" err="1"/>
              <a:t>proceedeth</a:t>
            </a:r>
            <a:r>
              <a:rPr lang="en-US" dirty="0"/>
              <a:t> out of the mouth of God</a:t>
            </a:r>
          </a:p>
          <a:p>
            <a:r>
              <a:rPr lang="en-US" b="1" dirty="0"/>
              <a:t>Mat 7:24-25 –</a:t>
            </a:r>
            <a:r>
              <a:rPr lang="en-US" dirty="0"/>
              <a:t> Therefore whosoever </a:t>
            </a:r>
            <a:r>
              <a:rPr lang="en-US" dirty="0" err="1"/>
              <a:t>heareth</a:t>
            </a:r>
            <a:r>
              <a:rPr lang="en-US" dirty="0"/>
              <a:t> these sayings of mine, and </a:t>
            </a:r>
            <a:r>
              <a:rPr lang="en-US" dirty="0" err="1"/>
              <a:t>doeth</a:t>
            </a:r>
            <a:r>
              <a:rPr lang="en-US" dirty="0"/>
              <a:t> them, I will liken him unto a wise man, which built his house upon a rock:  and the rain descended, and the floods came, and the winds, blew, and beat upon that house; and it fell not:  for it was founded upon a rock.  </a:t>
            </a:r>
          </a:p>
        </p:txBody>
      </p:sp>
    </p:spTree>
    <p:extLst>
      <p:ext uri="{BB962C8B-B14F-4D97-AF65-F5344CB8AC3E}">
        <p14:creationId xmlns:p14="http://schemas.microsoft.com/office/powerpoint/2010/main" val="191364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2B33-A65A-B848-8606-0134D294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81" y="98807"/>
            <a:ext cx="12447194" cy="15690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demonstrating unselfish love at the Cross, is the greatest motivator for man to have a true conversion experience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09B008-B9BA-F74C-B14A-74345C717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2" y="1829405"/>
            <a:ext cx="11572118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6E3D-3867-0C4F-BDB2-1EC065C3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Gen 2:18 – And the Lord God said, it is not good that the man should be alone;  I will make him a help mete for him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E1079-A4EA-1C4E-AD99-65014D9A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If a man does not grow up, become mature and responsible</a:t>
            </a:r>
          </a:p>
          <a:p>
            <a:r>
              <a:rPr lang="en-US" dirty="0"/>
              <a:t>If a man does not become God-fearing and dwell in God’s presence </a:t>
            </a:r>
          </a:p>
          <a:p>
            <a:r>
              <a:rPr lang="en-US" dirty="0"/>
              <a:t>If a man is unemployed</a:t>
            </a:r>
          </a:p>
          <a:p>
            <a:r>
              <a:rPr lang="en-US" dirty="0"/>
              <a:t>If a man keeps a untidy home</a:t>
            </a:r>
          </a:p>
          <a:p>
            <a:r>
              <a:rPr lang="en-US" dirty="0"/>
              <a:t>If a man does not a have a sanctifying influence </a:t>
            </a:r>
          </a:p>
          <a:p>
            <a:r>
              <a:rPr lang="en-US" dirty="0"/>
              <a:t>If a man has harsh mannerism</a:t>
            </a:r>
          </a:p>
          <a:p>
            <a:r>
              <a:rPr lang="en-US" dirty="0"/>
              <a:t>If a man has an authoritarian spirit </a:t>
            </a:r>
          </a:p>
          <a:p>
            <a:r>
              <a:rPr lang="en-US" dirty="0"/>
              <a:t>Let him stay alone for he is not marriage material </a:t>
            </a:r>
          </a:p>
        </p:txBody>
      </p:sp>
    </p:spTree>
    <p:extLst>
      <p:ext uri="{BB962C8B-B14F-4D97-AF65-F5344CB8AC3E}">
        <p14:creationId xmlns:p14="http://schemas.microsoft.com/office/powerpoint/2010/main" val="401209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Five Tasks a Man Must do in Order to Have a Successful Marriage </vt:lpstr>
      <vt:lpstr>  Gen 2:15 – And the Lord God took the man and put him into the garden of Eden to dress it and to keep it   </vt:lpstr>
      <vt:lpstr>What must man do to put away childish thoughts and behaviors (Selfishness) or living in darkness?</vt:lpstr>
      <vt:lpstr>Second Task – Adam was given a job </vt:lpstr>
      <vt:lpstr>Third Task – Take Care of Eden</vt:lpstr>
      <vt:lpstr>Forth Task - Protection</vt:lpstr>
      <vt:lpstr>Fifth Task – Live by God’s Word</vt:lpstr>
      <vt:lpstr>Jesus demonstrating unselfish love at the Cross, is the greatest motivator for man to have a true conversion experience </vt:lpstr>
      <vt:lpstr>Gen 2:18 – And the Lord God said, it is not good that the man should be alone;  I will make him a help mete for him </vt:lpstr>
      <vt:lpstr>What is most likely to happen if a woman marries a man who does not meet God’s five criteria for marriage?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Tasks a Man Must do in Order to Receive God’s Stamp of Approval for Marriage</dc:title>
  <dc:creator>Stephen Jordan Jr</dc:creator>
  <cp:lastModifiedBy>Stephen Jordan Jr</cp:lastModifiedBy>
  <cp:revision>9</cp:revision>
  <dcterms:modified xsi:type="dcterms:W3CDTF">2018-04-22T00:07:58Z</dcterms:modified>
</cp:coreProperties>
</file>